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6" r:id="rId7"/>
    <p:sldId id="267" r:id="rId8"/>
    <p:sldId id="268" r:id="rId9"/>
    <p:sldId id="270" r:id="rId10"/>
    <p:sldId id="27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4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97985-9825-48F8-8BAB-6C145BEF4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4E5A8B-D00D-4E1E-BE66-D894AC113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7442A8-B183-47B5-BED4-A985FDDC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DA0EB4-5D20-48E4-A319-37823E62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193EEB-5AF3-41AE-85F4-E63DC00D4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85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283E4E-3F4A-4596-826A-63DD73CD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89A63F-1C20-4328-8BA5-F53814D98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CD930A-0A42-46C0-B25E-C8C4A13F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8F30E7-C7DF-4AC8-A3FA-38D163794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8213E0-A89A-41E2-8DD3-CD8C3B0F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52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D935EF-10AA-4F4B-826E-8B1F91C4F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3EE0C3-B556-47FD-A5E5-C067D5A7F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100FD1-04A1-47A1-9D8F-6F034E8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869124-D884-44DA-A295-D02CEF7F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2D59B6-70D5-459D-A44D-266062920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22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56B1D-91B0-49EF-BD02-48732BB9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F0802-E5F8-47C9-926E-0AD078AD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0BE523-3E46-417B-8627-4F9FA84FF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2812A2-6282-461D-A681-B90B17FD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08B628-EB34-48C5-8734-3C096897D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0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0B9E6-60DD-42BB-BBA6-E95470D7C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04B629-D880-4A9E-BEB9-411B1983A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5C0FCC-C076-4698-B9C2-0C3F1E4A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C02CAC-CD30-4DC0-84C2-88A7E6C8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B01044-1B8E-492A-A77B-A5C73DA5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84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E3FB8-17C2-4607-8BFB-70BAA923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E723D-4806-4CC1-AF0F-A38625672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8E7AEF-699A-4365-A25D-6282DE68D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F45F45-3836-45AD-B41B-0EFA9E42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AADE48-4C48-494E-B1D8-BA6BD7F6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F00557-5104-42B1-94C5-15178E40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05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19599-0501-4BAC-8A3D-4931C471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D6995F-3D98-4CB9-B3B5-0D3D90F17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136B4A-7ADF-40A7-8E15-3A3FDA784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4668DF-A623-4CAB-B3EC-860C7637A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ACBFB4-9228-44F8-B11D-C808A0E22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FF7C8F9-648D-4925-AD3D-17B72131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932F73-EB3C-449A-85B5-62FEC535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8E7C912-2017-4352-A585-518F07E9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426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2CD299-F120-4205-B279-30E940B1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74A53B-250C-46A9-964E-3D96F44F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D4B546-5C70-4916-B634-3A4CFF93A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9E348B-B6F2-4EA9-B0A7-7EEEB8F3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84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86B487-BC77-4E61-A4E8-3F86D2C5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9FB5313-87E7-4C1E-80C4-6D7A1AE7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7BB3FE-E86D-4EA5-8900-1351AF9A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62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7DA0C0-AF31-4DEA-A993-15B19F68C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02EAC1-4494-4EAE-9C84-04D40BB03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89563C-DD01-4CAB-9847-63D9D0283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21D1BF-E064-4B52-AD8D-794DAAB2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7A99CE-7C3D-43F0-9300-B57BCD7B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53A8F0-6DD0-4808-9CD1-6B2CFC15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70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BF57D-43F3-45B6-870D-4CE973E3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FCF35F3-CD9F-4222-80A9-6DA2F5F4B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BC559F-4ECC-4504-909B-19C99EBC4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FF8A9E-6869-44B6-930D-16A6654E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F6368-8D53-490D-A770-07939320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2174DE-97BB-49D7-B718-783387FD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474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B210F-E636-460A-96E2-0D80BFCC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B84323-A8B0-4403-A5A2-683D049FD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5955D7-3750-462F-8E32-C9DC1B1F7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EA678-F90B-4916-BF5E-BBE2E6653063}" type="datetimeFigureOut">
              <a:rPr lang="ru-RU" smtClean="0"/>
              <a:t>14.11.2025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F4F852-CB3C-44D8-9368-1EADC93A2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65EF86-21D8-4B1C-9B37-12DFC0239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B3FAB-86C4-4913-8C28-64F916D647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2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3E6CC9-F7F5-F330-AE38-26155B5E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" y="0"/>
            <a:ext cx="12476480" cy="725424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C4F76D-A9AA-469D-8547-FB646BF11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280" y="-211851"/>
            <a:ext cx="9144000" cy="922097"/>
          </a:xfrm>
        </p:spPr>
        <p:txBody>
          <a:bodyPr>
            <a:normAutofit/>
          </a:bodyPr>
          <a:lstStyle/>
          <a:p>
            <a:r>
              <a:rPr lang="ru-RU" sz="40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Проектная работа по </a:t>
            </a:r>
            <a:r>
              <a:rPr lang="en-US" sz="40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endParaRPr lang="ru-RU" sz="4000" b="1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89E75B-5BE3-4901-A9FB-675057416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9236" y="838815"/>
            <a:ext cx="9144000" cy="1655762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игры 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Быки и коровы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 использованием </a:t>
            </a: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r>
              <a:rPr lang="ru-RU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CAC09-CF5B-4FB8-BE02-1B3CADAFCDC9}"/>
              </a:ext>
            </a:extLst>
          </p:cNvPr>
          <p:cNvSpPr txBox="1"/>
          <p:nvPr/>
        </p:nvSpPr>
        <p:spPr>
          <a:xfrm>
            <a:off x="5446954" y="5945931"/>
            <a:ext cx="708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Выполнили: студенты ИТ-5/6, 1 курс</a:t>
            </a:r>
            <a:br>
              <a:rPr lang="ru-RU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Ершов Роман, Кудряшов Иван, </a:t>
            </a:r>
            <a:r>
              <a:rPr lang="ru-RU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Зиангиров</a:t>
            </a:r>
            <a:r>
              <a:rPr lang="ru-RU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Динар</a:t>
            </a:r>
          </a:p>
          <a:p>
            <a:r>
              <a:rPr lang="ru-RU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Руководитель: Иванова Е.А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F9C695A-EB24-41AA-ADF7-D1F26CC53C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6F82A-6DCC-4E75-B5C9-D53739D7B50F}"/>
              </a:ext>
            </a:extLst>
          </p:cNvPr>
          <p:cNvSpPr txBox="1"/>
          <p:nvPr/>
        </p:nvSpPr>
        <p:spPr>
          <a:xfrm>
            <a:off x="1198280" y="6396335"/>
            <a:ext cx="211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г. Пермь, 2025</a:t>
            </a:r>
          </a:p>
        </p:txBody>
      </p:sp>
    </p:spTree>
    <p:extLst>
      <p:ext uri="{BB962C8B-B14F-4D97-AF65-F5344CB8AC3E}">
        <p14:creationId xmlns:p14="http://schemas.microsoft.com/office/powerpoint/2010/main" val="1296386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35DE-2C0C-E752-7F35-1EF58500B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B16A4-820E-A9E2-9171-F32E7DE5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7" y="-396511"/>
            <a:ext cx="7234506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FF0000"/>
                </a:solidFill>
              </a:rPr>
              <a:t>История изменений </a:t>
            </a:r>
            <a:r>
              <a:rPr lang="en-US" sz="4000" b="1" dirty="0">
                <a:solidFill>
                  <a:srgbClr val="FF0000"/>
                </a:solidFill>
              </a:rPr>
              <a:t>(commits)</a:t>
            </a:r>
            <a:endParaRPr lang="ru-RU" sz="4000" b="1" dirty="0">
              <a:solidFill>
                <a:srgbClr val="FF0000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A6ADA60-E120-4A31-7BB9-BDF630E78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37" y="469585"/>
            <a:ext cx="9691926" cy="63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ТОП-10 онлайн курсов программирования для детей - Hi-News.ru">
            <a:extLst>
              <a:ext uri="{FF2B5EF4-FFF2-40B4-BE49-F238E27FC236}">
                <a16:creationId xmlns:a16="http://schemas.microsoft.com/office/drawing/2014/main" id="{8EAF37AE-0DF5-4D9E-8BA7-7A5746A9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139" y="2294793"/>
            <a:ext cx="4214614" cy="272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B879D-F628-418D-A5B0-676B4E09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339" y="-64796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rgbClr val="FF0000"/>
                </a:solidFill>
              </a:rPr>
              <a:t>Результаты и 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6BA78-5B34-45B2-AEBB-CF86DD1E070E}"/>
              </a:ext>
            </a:extLst>
          </p:cNvPr>
          <p:cNvSpPr txBox="1"/>
          <p:nvPr/>
        </p:nvSpPr>
        <p:spPr>
          <a:xfrm>
            <a:off x="169817" y="1366367"/>
            <a:ext cx="66969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ходе работы:</a:t>
            </a:r>
            <a:endParaRPr lang="en-US" sz="2400" dirty="0"/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1. Успешно создан репозиторий на </a:t>
            </a:r>
            <a:r>
              <a:rPr lang="ru-RU" sz="2400" dirty="0" err="1"/>
              <a:t>GitHub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2. Организована командная работа с разделением на ветки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3. Реализована полная функциональность игры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4. Создана документация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5. Протестирована работа всех компонентов</a:t>
            </a: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933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8A719C-F643-43A8-A3E9-FA94871F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360" y="2932292"/>
            <a:ext cx="6448213" cy="36271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C6B7C-FE28-41FB-BD73-3D646501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315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rgbClr val="C00000"/>
                </a:solidFill>
              </a:rPr>
              <a:t>Перспективы развития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94CA5-3555-43D8-AB19-06370FEBBA52}"/>
              </a:ext>
            </a:extLst>
          </p:cNvPr>
          <p:cNvSpPr txBox="1"/>
          <p:nvPr/>
        </p:nvSpPr>
        <p:spPr>
          <a:xfrm>
            <a:off x="1574800" y="1427163"/>
            <a:ext cx="904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Добавить графический интерфейс (через библиотеку </a:t>
            </a:r>
            <a:r>
              <a:rPr lang="en-US" sz="2400" dirty="0" err="1"/>
              <a:t>Pygame</a:t>
            </a:r>
            <a:r>
              <a:rPr lang="en-US" sz="2400" dirty="0"/>
              <a:t>)</a:t>
            </a:r>
            <a:r>
              <a:rPr lang="ru-RU" sz="2400" dirty="0"/>
              <a:t>;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Сделать возможность выбора уровня сложности;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Улучшить оформление и звуковое сопровождение.</a:t>
            </a:r>
          </a:p>
        </p:txBody>
      </p:sp>
    </p:spTree>
    <p:extLst>
      <p:ext uri="{BB962C8B-B14F-4D97-AF65-F5344CB8AC3E}">
        <p14:creationId xmlns:p14="http://schemas.microsoft.com/office/powerpoint/2010/main" val="136607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BCEF86-D4F9-4261-95D8-607DC19E3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889317-2028-3C8E-6B74-3E4C74FAF42C}"/>
              </a:ext>
            </a:extLst>
          </p:cNvPr>
          <p:cNvSpPr/>
          <p:nvPr/>
        </p:nvSpPr>
        <p:spPr>
          <a:xfrm>
            <a:off x="2876704" y="3652899"/>
            <a:ext cx="6593840" cy="19659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3004E-C8A3-48DC-B397-77668A86F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201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F9639-7876-4C5D-9A4D-99A0C3160F75}"/>
              </a:ext>
            </a:extLst>
          </p:cNvPr>
          <p:cNvSpPr txBox="1"/>
          <p:nvPr/>
        </p:nvSpPr>
        <p:spPr>
          <a:xfrm>
            <a:off x="3004457" y="3851049"/>
            <a:ext cx="679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 показал, что даже простая игра может стать отличной практикой программирования. </a:t>
            </a:r>
          </a:p>
          <a:p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 в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помогла лучше понять основы командой строки и систему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r>
              <a:rPr lang="ru-R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400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D601FC-CF55-4593-B927-0CB7A8C5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1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5759924F-CE5A-4ADD-8912-D0F11B763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517" y="91440"/>
            <a:ext cx="9288966" cy="1012091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Введение в проект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048F1-DEB5-4F49-B7C9-1A7C529C1F94}"/>
              </a:ext>
            </a:extLst>
          </p:cNvPr>
          <p:cNvSpPr txBox="1"/>
          <p:nvPr/>
        </p:nvSpPr>
        <p:spPr>
          <a:xfrm>
            <a:off x="997910" y="1771045"/>
            <a:ext cx="103508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Linux – </a:t>
            </a:r>
            <a:r>
              <a:rPr lang="ru-RU" sz="2800" dirty="0"/>
              <a:t>это популярная операционная система с открытым исходным кодом, часто используемая программистами.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Проект посвящен созданию простой консольной игры на языке </a:t>
            </a:r>
            <a:r>
              <a:rPr lang="en-US" sz="2800" dirty="0"/>
              <a:t>Python </a:t>
            </a:r>
            <a:r>
              <a:rPr lang="ru-RU" sz="2800" dirty="0"/>
              <a:t>в операционной системе </a:t>
            </a:r>
            <a:r>
              <a:rPr lang="en-US" sz="2800" dirty="0"/>
              <a:t>Linux Ubuntu</a:t>
            </a:r>
            <a:r>
              <a:rPr lang="ru-RU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Язык </a:t>
            </a:r>
            <a:r>
              <a:rPr lang="en-US" sz="2800" dirty="0"/>
              <a:t>Python </a:t>
            </a:r>
            <a:r>
              <a:rPr lang="ru-RU" sz="2800" dirty="0"/>
              <a:t>был выбран благодаря своей простоте и широким возможностям для начинающих разработчиков игр.</a:t>
            </a:r>
          </a:p>
        </p:txBody>
      </p:sp>
    </p:spTree>
    <p:extLst>
      <p:ext uri="{BB962C8B-B14F-4D97-AF65-F5344CB8AC3E}">
        <p14:creationId xmlns:p14="http://schemas.microsoft.com/office/powerpoint/2010/main" val="195430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B73F0-CA8F-4C78-B477-B06EF217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73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rgbClr val="C00000"/>
                </a:solidFill>
              </a:rPr>
              <a:t>Задачи проекта: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4B2C9-4EAB-44A9-B7B2-04E432FFF607}"/>
              </a:ext>
            </a:extLst>
          </p:cNvPr>
          <p:cNvSpPr txBox="1"/>
          <p:nvPr/>
        </p:nvSpPr>
        <p:spPr>
          <a:xfrm>
            <a:off x="362188" y="1739394"/>
            <a:ext cx="67397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/>
              <a:t>Изучить основные работы с </a:t>
            </a:r>
            <a:r>
              <a:rPr lang="en-US" sz="2400" dirty="0"/>
              <a:t>Python </a:t>
            </a:r>
            <a:r>
              <a:rPr lang="ru-RU" sz="2400" dirty="0"/>
              <a:t>в </a:t>
            </a:r>
            <a:r>
              <a:rPr lang="en-US" sz="2400" dirty="0"/>
              <a:t>Linux</a:t>
            </a:r>
            <a:r>
              <a:rPr lang="ru-RU" sz="2400" dirty="0"/>
              <a:t>;</a:t>
            </a:r>
          </a:p>
          <a:p>
            <a:pPr marL="342900" indent="-342900">
              <a:buAutoNum type="arabicPeriod"/>
            </a:pPr>
            <a:endParaRPr lang="ru-RU" sz="2400" dirty="0"/>
          </a:p>
          <a:p>
            <a:pPr marL="342900" indent="-342900">
              <a:buAutoNum type="arabicPeriod"/>
            </a:pPr>
            <a:endParaRPr lang="ru-RU" sz="2400" dirty="0"/>
          </a:p>
          <a:p>
            <a:pPr marL="342900" indent="-342900">
              <a:buAutoNum type="arabicPeriod"/>
            </a:pPr>
            <a:r>
              <a:rPr lang="ru-RU" sz="2400" dirty="0"/>
              <a:t>Реализовать игровой алгоритм;</a:t>
            </a:r>
          </a:p>
          <a:p>
            <a:pPr marL="342900" indent="-342900">
              <a:buAutoNum type="arabicPeriod"/>
            </a:pPr>
            <a:endParaRPr lang="ru-RU" sz="2400" dirty="0"/>
          </a:p>
          <a:p>
            <a:pPr marL="342900" indent="-342900">
              <a:buAutoNum type="arabicPeriod"/>
            </a:pPr>
            <a:endParaRPr lang="ru-RU" sz="2400" dirty="0"/>
          </a:p>
          <a:p>
            <a:pPr marL="342900" indent="-342900">
              <a:buAutoNum type="arabicPeriod"/>
            </a:pPr>
            <a:r>
              <a:rPr lang="ru-RU" sz="2400" dirty="0"/>
              <a:t>Протестировать игру через терминал;</a:t>
            </a:r>
          </a:p>
          <a:p>
            <a:pPr marL="342900" indent="-342900">
              <a:buAutoNum type="arabicPeriod"/>
            </a:pPr>
            <a:endParaRPr lang="ru-RU" sz="2400" dirty="0"/>
          </a:p>
          <a:p>
            <a:pPr marL="342900" indent="-342900">
              <a:buAutoNum type="arabicPeriod"/>
            </a:pPr>
            <a:endParaRPr lang="ru-RU" sz="2400" dirty="0"/>
          </a:p>
          <a:p>
            <a:pPr marL="342900" indent="-342900">
              <a:buAutoNum type="arabicPeriod"/>
            </a:pPr>
            <a:r>
              <a:rPr lang="ru-RU" sz="2400" dirty="0"/>
              <a:t>Разместить готовый проект на </a:t>
            </a:r>
            <a:r>
              <a:rPr lang="en-US" sz="2400" dirty="0"/>
              <a:t>GitHub</a:t>
            </a:r>
            <a:r>
              <a:rPr lang="ru-RU" sz="24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7F88C8-584A-68CF-4C00-F5D29ACB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612" y="2049056"/>
            <a:ext cx="49022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9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73433-E98C-47F6-894B-B20B2D88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954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rgbClr val="C00000"/>
                </a:solidFill>
              </a:rPr>
              <a:t>Инструменты разработки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4B3EE-A8B1-4919-907A-47DEC5D82B49}"/>
              </a:ext>
            </a:extLst>
          </p:cNvPr>
          <p:cNvSpPr txBox="1"/>
          <p:nvPr/>
        </p:nvSpPr>
        <p:spPr>
          <a:xfrm>
            <a:off x="280573" y="1609306"/>
            <a:ext cx="82944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Для создания игры использовались следующие инструменты:</a:t>
            </a:r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Linux – </a:t>
            </a:r>
            <a:r>
              <a:rPr lang="ru-RU" sz="2400" dirty="0"/>
              <a:t>операционная система;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3 – </a:t>
            </a:r>
            <a:r>
              <a:rPr lang="ru-RU" sz="2400" dirty="0"/>
              <a:t>язык программирования;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Ubuntu – </a:t>
            </a:r>
            <a:r>
              <a:rPr lang="ru-RU" sz="2400" dirty="0"/>
              <a:t>среда разработки;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Git </a:t>
            </a:r>
            <a:r>
              <a:rPr lang="ru-RU" sz="2400" dirty="0"/>
              <a:t>и </a:t>
            </a:r>
            <a:r>
              <a:rPr lang="en-US" sz="2400" dirty="0"/>
              <a:t>GitHub – </a:t>
            </a:r>
            <a:r>
              <a:rPr lang="ru-RU" sz="2400" dirty="0"/>
              <a:t>для хранения и </a:t>
            </a:r>
            <a:r>
              <a:rPr lang="ru-RU" sz="2400" dirty="0" err="1"/>
              <a:t>версионного</a:t>
            </a:r>
            <a:r>
              <a:rPr lang="ru-RU" sz="2400" dirty="0"/>
              <a:t> контроля проекта.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D0C726-D00C-E2C0-196D-8C4F3D2F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425" y="2578847"/>
            <a:ext cx="3830002" cy="30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CFE910-8DF8-4825-8E0E-AA663B583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740" y="-320242"/>
            <a:ext cx="537972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Процесс разработки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EAABD-8CF2-B34E-22D0-620EDD19620F}"/>
              </a:ext>
            </a:extLst>
          </p:cNvPr>
          <p:cNvSpPr txBox="1"/>
          <p:nvPr/>
        </p:nvSpPr>
        <p:spPr>
          <a:xfrm>
            <a:off x="-101600" y="522304"/>
            <a:ext cx="6096000" cy="48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None/>
            </a:pPr>
            <a:r>
              <a:rPr lang="ru-RU" sz="24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ru-RU" sz="20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репозитория и организация веток</a:t>
            </a:r>
            <a:endParaRPr lang="ru-RU" sz="2000" u="sng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11493D-5F11-AB98-2AF5-A97C8C94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7" y="1045905"/>
            <a:ext cx="5075703" cy="56069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693744-7EDA-D5C3-0173-5AFCD3831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12800"/>
            <a:ext cx="5213350" cy="303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719AA2-DCF7-AA9E-2FFF-364962414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80" y="3942081"/>
            <a:ext cx="5213350" cy="2667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733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C73D-8169-AE3F-D5B5-0B5ED16B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455DC0-4770-B523-BB9D-2856D42F2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740" y="-320242"/>
            <a:ext cx="537972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Процесс разработки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8F6A0-B1BA-BCB5-7DB4-D6D25D1839EE}"/>
              </a:ext>
            </a:extLst>
          </p:cNvPr>
          <p:cNvSpPr txBox="1"/>
          <p:nvPr/>
        </p:nvSpPr>
        <p:spPr>
          <a:xfrm>
            <a:off x="123483" y="595355"/>
            <a:ext cx="9652000" cy="1062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2400" b="1" u="sng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2. </a:t>
            </a:r>
            <a:r>
              <a:rPr lang="ru-RU" sz="2400" b="1" u="sng" dirty="0">
                <a:solidFill>
                  <a:srgbClr val="FF0000"/>
                </a:solidFill>
              </a:rPr>
              <a:t>Разработка игровой логики:</a:t>
            </a:r>
            <a:r>
              <a:rPr lang="ru-RU" sz="2400" u="sng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</a:rPr>
              <a:t>ветка </a:t>
            </a:r>
            <a:r>
              <a:rPr lang="ru-RU" sz="2400" dirty="0" err="1">
                <a:solidFill>
                  <a:srgbClr val="FF0000"/>
                </a:solidFill>
              </a:rPr>
              <a:t>feature</a:t>
            </a:r>
            <a:r>
              <a:rPr lang="ru-RU" sz="2400" dirty="0">
                <a:solidFill>
                  <a:srgbClr val="FF0000"/>
                </a:solidFill>
              </a:rPr>
              <a:t>/</a:t>
            </a:r>
            <a:r>
              <a:rPr lang="ru-RU" sz="2400" dirty="0" err="1">
                <a:solidFill>
                  <a:srgbClr val="FF0000"/>
                </a:solidFill>
              </a:rPr>
              <a:t>game_logic</a:t>
            </a:r>
            <a:endParaRPr lang="ru-RU" sz="2400" dirty="0">
              <a:solidFill>
                <a:srgbClr val="FF0000"/>
              </a:solidFill>
            </a:endParaRPr>
          </a:p>
          <a:p>
            <a:pPr algn="ctr">
              <a:lnSpc>
                <a:spcPct val="115000"/>
              </a:lnSpc>
            </a:pPr>
            <a:endParaRPr lang="ru-RU" dirty="0"/>
          </a:p>
          <a:p>
            <a:pPr algn="ctr">
              <a:lnSpc>
                <a:spcPct val="115000"/>
              </a:lnSpc>
              <a:buNone/>
            </a:pPr>
            <a:endParaRPr lang="ru-RU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643022-913A-4192-AE05-0B71E63BF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6" y="1247666"/>
            <a:ext cx="4315826" cy="5293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CCAE03-45C3-514D-E2B8-BFA1E82E4F75}"/>
              </a:ext>
            </a:extLst>
          </p:cNvPr>
          <p:cNvSpPr txBox="1"/>
          <p:nvPr/>
        </p:nvSpPr>
        <p:spPr>
          <a:xfrm>
            <a:off x="5353684" y="2091624"/>
            <a:ext cx="6477000" cy="3040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ru-RU" sz="2400" b="1" dirty="0">
                <a:effectLst/>
                <a:ea typeface="Times New Roman" panose="02020603050405020304" pitchFamily="18" charset="0"/>
              </a:rPr>
              <a:t>Алгоритм проверки быков и коров:</a:t>
            </a:r>
          </a:p>
          <a:p>
            <a:pPr>
              <a:lnSpc>
                <a:spcPct val="115000"/>
              </a:lnSpc>
              <a:buNone/>
            </a:pPr>
            <a:endParaRPr lang="ru-RU" sz="2400" b="1" dirty="0">
              <a:effectLst/>
              <a:ea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400" b="1" u="sng" dirty="0">
                <a:effectLst/>
                <a:ea typeface="Times New Roman" panose="02020603050405020304" pitchFamily="18" charset="0"/>
              </a:rPr>
              <a:t>Быки</a:t>
            </a:r>
            <a:r>
              <a:rPr lang="ru-RU" sz="2400" b="1" dirty="0">
                <a:effectLst/>
                <a:ea typeface="Times New Roman" panose="02020603050405020304" pitchFamily="18" charset="0"/>
              </a:rPr>
              <a:t> - подсчет цифр на правильных позициях</a:t>
            </a:r>
          </a:p>
          <a:p>
            <a:pPr>
              <a:lnSpc>
                <a:spcPct val="115000"/>
              </a:lnSpc>
            </a:pPr>
            <a:endParaRPr lang="ru-RU" sz="2400" b="1" dirty="0">
              <a:effectLst/>
              <a:ea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400" b="1" u="sng" dirty="0">
                <a:effectLst/>
                <a:ea typeface="Times New Roman" panose="02020603050405020304" pitchFamily="18" charset="0"/>
              </a:rPr>
              <a:t>Коровы</a:t>
            </a:r>
            <a:r>
              <a:rPr lang="ru-RU" sz="2400" b="1" dirty="0">
                <a:effectLst/>
                <a:ea typeface="Times New Roman" panose="02020603050405020304" pitchFamily="18" charset="0"/>
              </a:rPr>
              <a:t>  - подсчет правильных цифр на неправильных позициях</a:t>
            </a:r>
            <a:endParaRPr lang="ru-RU" sz="2400" b="1" dirty="0">
              <a:effectLst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8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A281B-0CCB-1FCA-3A13-4F14F65B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620CC-FDF7-E00F-9ED0-139974F53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740" y="-320242"/>
            <a:ext cx="537972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Процесс разработки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E95CB-32CC-A3D5-AEDA-BCB6D84A6F05}"/>
              </a:ext>
            </a:extLst>
          </p:cNvPr>
          <p:cNvSpPr txBox="1"/>
          <p:nvPr/>
        </p:nvSpPr>
        <p:spPr>
          <a:xfrm>
            <a:off x="1087761" y="752837"/>
            <a:ext cx="10917796" cy="1062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u="sng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3. </a:t>
            </a:r>
            <a:r>
              <a:rPr lang="ru-RU" sz="2400" b="1" u="sng" dirty="0">
                <a:solidFill>
                  <a:srgbClr val="FF0000"/>
                </a:solidFill>
              </a:rPr>
              <a:t>Разработка пользовательского интерфейса</a:t>
            </a:r>
            <a:r>
              <a:rPr lang="ru-RU" sz="2400" b="1" dirty="0">
                <a:solidFill>
                  <a:srgbClr val="FF0000"/>
                </a:solidFill>
              </a:rPr>
              <a:t>: </a:t>
            </a:r>
            <a:r>
              <a:rPr lang="ru-RU" sz="2400" dirty="0">
                <a:solidFill>
                  <a:srgbClr val="FF0000"/>
                </a:solidFill>
              </a:rPr>
              <a:t>ветка </a:t>
            </a:r>
            <a:r>
              <a:rPr lang="en-US" sz="2400" dirty="0">
                <a:solidFill>
                  <a:srgbClr val="FF0000"/>
                </a:solidFill>
              </a:rPr>
              <a:t>feature/interface </a:t>
            </a:r>
            <a:endParaRPr lang="ru-RU" sz="2400" dirty="0">
              <a:solidFill>
                <a:srgbClr val="FF0000"/>
              </a:solidFill>
            </a:endParaRPr>
          </a:p>
          <a:p>
            <a:r>
              <a:rPr lang="ru-RU" dirty="0"/>
              <a:t> </a:t>
            </a:r>
          </a:p>
          <a:p>
            <a:pPr algn="ctr">
              <a:lnSpc>
                <a:spcPct val="115000"/>
              </a:lnSpc>
              <a:buNone/>
            </a:pPr>
            <a:endParaRPr lang="ru-RU" sz="2000" u="sng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655103-A5ED-9933-FEA1-69505CC0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1420177"/>
            <a:ext cx="6286500" cy="51149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854480-D2D5-57E5-2F9F-2361E00C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777" y="2625424"/>
            <a:ext cx="5487166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48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D1C5A-9323-5BA4-0153-59891BEE3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AED57-35AF-BCCC-CD17-622D0364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126" y="-285558"/>
            <a:ext cx="8449157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Тестирование и демонстрация игры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61330-CE0C-41B6-9B3A-16CA5F345C65}"/>
              </a:ext>
            </a:extLst>
          </p:cNvPr>
          <p:cNvSpPr txBox="1"/>
          <p:nvPr/>
        </p:nvSpPr>
        <p:spPr>
          <a:xfrm>
            <a:off x="844945" y="1213932"/>
            <a:ext cx="3120385" cy="1154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4</a:t>
            </a:r>
            <a:r>
              <a:rPr lang="ru-RU" sz="2400" b="1" u="sng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ru-RU" sz="2400" b="1" u="sng" dirty="0">
                <a:solidFill>
                  <a:srgbClr val="FF0000"/>
                </a:solidFill>
              </a:rPr>
              <a:t>Тестирование: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</a:p>
          <a:p>
            <a:r>
              <a:rPr lang="ru-RU" sz="2400" dirty="0">
                <a:solidFill>
                  <a:srgbClr val="FF0000"/>
                </a:solidFill>
              </a:rPr>
              <a:t>ветка </a:t>
            </a:r>
            <a:r>
              <a:rPr lang="en-US" sz="2400" dirty="0">
                <a:solidFill>
                  <a:srgbClr val="FF0000"/>
                </a:solidFill>
              </a:rPr>
              <a:t>feature/testing </a:t>
            </a:r>
            <a:r>
              <a:rPr lang="ru-RU" dirty="0"/>
              <a:t> </a:t>
            </a:r>
          </a:p>
          <a:p>
            <a:pPr algn="ctr">
              <a:lnSpc>
                <a:spcPct val="115000"/>
              </a:lnSpc>
              <a:buNone/>
            </a:pPr>
            <a:endParaRPr lang="ru-RU" sz="2000" u="sng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95F22D-4C48-59F6-7D0D-C776FA6D4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4517"/>
            <a:ext cx="8636105" cy="289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A41026-C68A-7E6D-34A4-838FDCB71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705" y="3868290"/>
            <a:ext cx="6030295" cy="298971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0D35F-8BDD-EEBE-48B1-02230D7DA581}"/>
              </a:ext>
            </a:extLst>
          </p:cNvPr>
          <p:cNvSpPr txBox="1"/>
          <p:nvPr/>
        </p:nvSpPr>
        <p:spPr>
          <a:xfrm>
            <a:off x="333144" y="2832714"/>
            <a:ext cx="112898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Можно создать </a:t>
            </a:r>
            <a:r>
              <a:rPr lang="ru-RU" sz="2800" b="1" u="sng" dirty="0"/>
              <a:t>скрипт </a:t>
            </a:r>
            <a:r>
              <a:rPr lang="en-US" sz="2800" b="1" u="sng" dirty="0"/>
              <a:t>bash</a:t>
            </a:r>
            <a:r>
              <a:rPr lang="ru-RU" sz="2800" dirty="0"/>
              <a:t>, либо:</a:t>
            </a:r>
          </a:p>
          <a:p>
            <a:r>
              <a:rPr lang="ru-RU" sz="2800" dirty="0"/>
              <a:t>вводим в терминал команду </a:t>
            </a:r>
            <a:r>
              <a:rPr lang="en-US" sz="2800" b="1" i="0" dirty="0">
                <a:effectLst/>
              </a:rPr>
              <a:t>python3</a:t>
            </a:r>
            <a:r>
              <a:rPr lang="en-US" sz="2800" b="0" i="0" dirty="0">
                <a:effectLst/>
              </a:rPr>
              <a:t> </a:t>
            </a:r>
            <a:r>
              <a:rPr lang="en-US" sz="2800" b="1" u="sng" dirty="0">
                <a:solidFill>
                  <a:srgbClr val="FF0000"/>
                </a:solidFill>
                <a:effectLst/>
              </a:rPr>
              <a:t>/</a:t>
            </a:r>
            <a:r>
              <a:rPr lang="en-US" sz="2800" b="1" u="sng" dirty="0" err="1">
                <a:solidFill>
                  <a:srgbClr val="FF0000"/>
                </a:solidFill>
                <a:effectLst/>
              </a:rPr>
              <a:t>mnt</a:t>
            </a:r>
            <a:r>
              <a:rPr lang="en-US" sz="2800" b="1" u="sng" dirty="0">
                <a:solidFill>
                  <a:srgbClr val="FF0000"/>
                </a:solidFill>
                <a:effectLst/>
              </a:rPr>
              <a:t>/</a:t>
            </a:r>
            <a:r>
              <a:rPr lang="ru-RU" sz="2800" b="1" dirty="0"/>
              <a:t>Расположение</a:t>
            </a:r>
            <a:r>
              <a:rPr lang="en-US" sz="2800" b="1" dirty="0"/>
              <a:t>/</a:t>
            </a:r>
            <a:r>
              <a:rPr lang="ru-RU" sz="2800" b="1" dirty="0"/>
              <a:t>Файла</a:t>
            </a:r>
            <a:r>
              <a:rPr lang="en-US" sz="2800" b="1" dirty="0"/>
              <a:t>/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D72E97-9929-0F39-DFFD-BEE8A0AF2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620" y="723641"/>
            <a:ext cx="7623791" cy="20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9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C5263-476F-7420-D66F-5603174FB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78542-8A86-BA82-8197-634CAB4B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740" y="-320242"/>
            <a:ext cx="537972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Процесс разработки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15590-ED6B-59A2-32E8-1895C954748A}"/>
              </a:ext>
            </a:extLst>
          </p:cNvPr>
          <p:cNvSpPr txBox="1"/>
          <p:nvPr/>
        </p:nvSpPr>
        <p:spPr>
          <a:xfrm>
            <a:off x="3296921" y="640842"/>
            <a:ext cx="5379719" cy="1062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5</a:t>
            </a:r>
            <a:r>
              <a:rPr lang="ru-RU" sz="2400" b="1" u="sng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ru-RU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Создание документации (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README)</a:t>
            </a:r>
            <a:endParaRPr lang="ru-RU" sz="2400" u="sng" dirty="0">
              <a:solidFill>
                <a:srgbClr val="FF0000"/>
              </a:solidFill>
            </a:endParaRPr>
          </a:p>
          <a:p>
            <a:r>
              <a:rPr lang="ru-RU" dirty="0"/>
              <a:t> </a:t>
            </a:r>
          </a:p>
          <a:p>
            <a:pPr algn="ctr">
              <a:lnSpc>
                <a:spcPct val="115000"/>
              </a:lnSpc>
              <a:buNone/>
            </a:pPr>
            <a:endParaRPr lang="ru-RU" sz="2000" u="sng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129E0-3B6F-7E94-55DF-74B63426D03D}"/>
              </a:ext>
            </a:extLst>
          </p:cNvPr>
          <p:cNvSpPr txBox="1"/>
          <p:nvPr/>
        </p:nvSpPr>
        <p:spPr>
          <a:xfrm>
            <a:off x="6553441" y="4618032"/>
            <a:ext cx="5117860" cy="1022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ru-RU" sz="18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Разработана документация в файле README.md</a:t>
            </a:r>
            <a:endParaRPr lang="ru-RU" sz="1400" b="1" u="sng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buNone/>
            </a:pPr>
            <a:r>
              <a:rPr lang="ru-RU" sz="18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См</a:t>
            </a:r>
            <a:r>
              <a:rPr lang="en-US" sz="18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.: </a:t>
            </a:r>
            <a:r>
              <a:rPr lang="en-US" sz="1800" b="1" i="1" u="sng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github.com/</a:t>
            </a:r>
            <a:r>
              <a:rPr lang="en-US" sz="1800" b="1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ivanyshok</a:t>
            </a:r>
            <a:r>
              <a:rPr lang="en-US" sz="1800" b="1" i="1" u="sng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-coder/Bulls-and-Cows</a:t>
            </a:r>
            <a:endParaRPr lang="ru-RU" sz="1400" b="1" i="1" u="sng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C83826-3F44-C0FA-2276-96BA1A70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3" y="1292988"/>
            <a:ext cx="5586555" cy="54634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35C80E-DE17-EB56-962E-D28BDC263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25" y="1904811"/>
            <a:ext cx="6309575" cy="22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096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361</Words>
  <Application>Microsoft Office PowerPoint</Application>
  <PresentationFormat>Широкоэкранный</PresentationFormat>
  <Paragraphs>74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Проектная работа по Git</vt:lpstr>
      <vt:lpstr>Введение в проект</vt:lpstr>
      <vt:lpstr>Задачи проекта:</vt:lpstr>
      <vt:lpstr>Инструменты разработки</vt:lpstr>
      <vt:lpstr>Процесс разработки</vt:lpstr>
      <vt:lpstr>Процесс разработки</vt:lpstr>
      <vt:lpstr>Процесс разработки</vt:lpstr>
      <vt:lpstr>Тестирование и демонстрация игры</vt:lpstr>
      <vt:lpstr>Процесс разработки</vt:lpstr>
      <vt:lpstr>История изменений (commits)</vt:lpstr>
      <vt:lpstr>Результаты и выводы</vt:lpstr>
      <vt:lpstr>Перспективы развития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Доклад по лабораторной работе №6</dc:title>
  <dc:creator>Роман Ершов</dc:creator>
  <cp:lastModifiedBy>w w</cp:lastModifiedBy>
  <cp:revision>23</cp:revision>
  <dcterms:created xsi:type="dcterms:W3CDTF">2025-11-12T16:55:31Z</dcterms:created>
  <dcterms:modified xsi:type="dcterms:W3CDTF">2025-11-13T23:41:26Z</dcterms:modified>
</cp:coreProperties>
</file>